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F83B5-92C4-4D13-B61B-3EA436551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BED572-41D1-4258-B48F-AE1590B50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3D395-3C9B-4671-A620-4614FBBD4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C7A69F-DF43-44AC-A05C-00E0CE28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D71037-2086-43F1-A7F4-44B2B505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44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2C8AB-B45D-4EE0-AFEC-5FF8368DA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0F3209-87B6-4100-8076-256DBF018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968470-4E82-4BC7-8D60-EEBFF5FF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B92D69-C679-4A09-9CC4-8D45E61B3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D3D158-514D-46FB-9767-A6135CB48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39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49C0A4-8738-4BC9-A92D-B4628350E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59E525-7680-417F-941A-9A5BD8F01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B734A6-A9FA-44F5-93F2-6DD83AC4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4F1D8C-E70E-41AF-A8E2-B48925922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BCE3B1-EA4C-490A-8963-0A0758048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53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37F1A-0E96-48B3-806C-3D134A01E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22E348-C8D6-46FC-84DB-8B96F4D2C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BC4EAE-1DD3-40CF-A095-31D1AE8C4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BB7BE6-650D-413A-A309-E3AF7B40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05DCF4-4933-4CE7-A2D7-9C56347CD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47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7BE96-86C7-4F7F-9F41-066B854F2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D5035C-5BF8-4B05-8F8B-9041AB203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ACB0A8-E81C-4DAC-89AD-CF54E9FF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51D82E-823B-4181-94A3-38557BCA1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F24818-4A25-4008-AB27-1961790A2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3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5F147-DC84-4AAE-B24B-2D2AE4DA7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41D055-A73A-4E25-BAF0-9E6243931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C61AE4-54B2-4BD7-9031-F5BAEE9A6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B87EC2-5718-404E-AEB3-0B94C38A7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8D7359-96B8-47D4-AB2F-168747B6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E275BB-C86E-4629-AFA6-CC6FA435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28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B96E0-2920-4893-A96E-7ED24ACF2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FFC2B5-E2FE-4C26-804D-B656EBC16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0A84B2C-08BB-4573-B562-1013F06C4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7480F6E-6DB1-4686-A517-48B11E3C9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CA94067-CB3F-4B94-9597-EF5E949ED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A1C6E6E-9B9C-45B9-9502-331DF5842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736EDF-3AC0-48E1-B49C-1F22B9C4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2E505F-F155-4496-BE23-AF732DDEF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4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F249B-749C-4726-AC94-7D70D43EE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7AAA56E-239E-442E-AC73-EB8E61458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5C7CBE-A643-4017-A0F1-F3F6B1C71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9B904CC-2F98-402C-9957-4053D455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64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222111-2110-4A6F-A7EC-1129C78B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4EC839-A600-4416-90DC-BA6CF37C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728559-B6FD-41E4-A1AD-03EC57894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84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D49B4-7BDD-4644-B97A-5741C90E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9B775C-3BC1-4AB4-9C9D-8B6775F30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8F82DF8-77F2-476E-B60C-FE754E8AD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6FAB80-949A-419C-932B-6D512EEC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0AACB9-6576-4842-82B7-9E9FC024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8627BC-7D80-48B0-A784-48E8D6C2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71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E2E28-C934-4CF0-A38D-48FD5CC7E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B12AC6-C07E-4497-8661-8B048AD661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2A4A1E-5636-4BEC-9288-4290B948C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38CA98-59F9-4BFC-98C3-CB3F80BB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E3AE54-0E16-439B-9B73-46BDB5CC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24E507-B851-40CC-BAE7-72307E5A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85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7B1A70C-D8C6-4C5A-826C-D2AD697D0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28C37F-582A-4459-AEC5-FF191718F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15D4C2-D36B-49A7-86CC-BB21E906D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A32F-D06B-42AE-8468-B4D2700AA9D3}" type="datetimeFigureOut">
              <a:rPr lang="cs-CZ" smtClean="0"/>
              <a:t>11.03.2024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0CAC41-44D7-45F3-BF65-EBB80FF45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8B98FB-52A0-4983-BE84-703FFDAB8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59DB9-ECA4-4D4D-AA0E-F36AD637F3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17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32968-10F2-4ED0-9565-75586644BA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D62622-36EF-49F4-A6AB-A17D465A8E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EA1A0E8-295B-46C2-853D-4E56DBC60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5636"/>
            <a:ext cx="12589165" cy="744820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64DEFAE-6CA6-4F25-9AAE-330E033F5D74}"/>
              </a:ext>
            </a:extLst>
          </p:cNvPr>
          <p:cNvSpPr txBox="1"/>
          <p:nvPr/>
        </p:nvSpPr>
        <p:spPr>
          <a:xfrm>
            <a:off x="175491" y="1431636"/>
            <a:ext cx="1213658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Velikonoční odpoledne pro děti a rodiče ve školní družině</a:t>
            </a:r>
          </a:p>
          <a:p>
            <a:pPr algn="ctr"/>
            <a:endParaRPr lang="cs-CZ" sz="3600" dirty="0">
              <a:ln>
                <a:solidFill>
                  <a:srgbClr val="C00000"/>
                </a:solidFill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cs-CZ" sz="2400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Všichni jste srdečně zváni. </a:t>
            </a:r>
          </a:p>
          <a:p>
            <a:pPr algn="ctr"/>
            <a:endParaRPr lang="cs-CZ" sz="2400" dirty="0">
              <a:ln>
                <a:solidFill>
                  <a:srgbClr val="C00000"/>
                </a:solidFill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cs-CZ" sz="2400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18. 3. 2024 od 17:00 hodin. </a:t>
            </a:r>
          </a:p>
          <a:p>
            <a:pPr algn="ctr"/>
            <a:endParaRPr lang="cs-CZ" sz="2400" dirty="0">
              <a:ln>
                <a:solidFill>
                  <a:srgbClr val="C00000"/>
                </a:solidFill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cs-CZ" sz="2400" dirty="0">
              <a:ln>
                <a:solidFill>
                  <a:srgbClr val="C00000"/>
                </a:solidFill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cs-CZ" sz="2400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      Během odpoledne proběhnou dílničky a tradiční hledání pokladu na zahradě.</a:t>
            </a:r>
          </a:p>
          <a:p>
            <a:endParaRPr lang="cs-CZ" dirty="0">
              <a:ln>
                <a:solidFill>
                  <a:srgbClr val="00206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78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Bohdana Lacinová</dc:creator>
  <cp:lastModifiedBy>Bohdana Lacinová</cp:lastModifiedBy>
  <cp:revision>15</cp:revision>
  <dcterms:created xsi:type="dcterms:W3CDTF">2024-02-27T09:17:12Z</dcterms:created>
  <dcterms:modified xsi:type="dcterms:W3CDTF">2024-03-11T15:12:49Z</dcterms:modified>
</cp:coreProperties>
</file>